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8" r:id="rId6"/>
    <p:sldId id="267" r:id="rId7"/>
    <p:sldId id="260" r:id="rId8"/>
    <p:sldId id="261" r:id="rId9"/>
    <p:sldId id="262" r:id="rId10"/>
    <p:sldId id="263" r:id="rId11"/>
    <p:sldId id="264" r:id="rId12"/>
    <p:sldId id="266" r:id="rId13"/>
    <p:sldId id="265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6208"/>
  </p:normalViewPr>
  <p:slideViewPr>
    <p:cSldViewPr snapToGrid="0" snapToObjects="1">
      <p:cViewPr varScale="1">
        <p:scale>
          <a:sx n="39" d="100"/>
          <a:sy n="39" d="100"/>
        </p:scale>
        <p:origin x="35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4C7C32-C61C-0346-88CC-8AFC3BAAD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BD0C0D-BB6A-5942-89EB-9584C5055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FF234E-9FF5-594D-9B4F-D3F793E0D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67F9-794C-A14C-B07B-9A6CB6D29E5B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C63DC5-BC60-1947-9FEE-18F56F51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B43E71-73B9-A042-A69A-32EB6AD4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0F1F-F083-1145-994D-8A832A544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13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89F68C-D80F-9943-9214-3445CC61D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6EF4FF-A40A-0C42-9379-2E41F9C71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F3A99B-9E1B-AA4A-B6C3-DE1999DE6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67F9-794C-A14C-B07B-9A6CB6D29E5B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FA1744-6823-8C48-AA53-23221020B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C1920B-4D9B-FE4C-9FED-0E9143EB0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0F1F-F083-1145-994D-8A832A544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94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89FF4F-5DC1-364D-86D2-DD26BE130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870389-3CF5-3642-B414-E524BC43F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56A3CD-B6FE-FE4A-A091-7615107D8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67F9-794C-A14C-B07B-9A6CB6D29E5B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8D702B-5CCE-EC45-9E8E-AA713CC88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E5B936-BF30-E746-95B2-04D03838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0F1F-F083-1145-994D-8A832A544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76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ECD6C9-299C-B244-9288-7D5CD6DD8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42E100-2C42-4646-B447-62A778803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DE7285-793B-0A43-91FF-3BD2F1345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67F9-794C-A14C-B07B-9A6CB6D29E5B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8AA07F-7EF1-C944-A7FD-6906EDD7F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BA484F-1A3F-124E-B28D-290EB85B0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0F1F-F083-1145-994D-8A832A544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9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F837A8-9D6F-F944-A916-09C5C08A9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58FAC2-AE0A-144B-8D7E-752DF1050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37C21D-DE14-A748-A3A3-A1E66A6C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67F9-794C-A14C-B07B-9A6CB6D29E5B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3AF20E-7AE1-F04F-8E53-D1AB5860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8FE1C8-A7CF-2042-8C7A-AD2FF65B7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0F1F-F083-1145-994D-8A832A544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32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27E0A-D827-3746-BB23-AF63897DC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365A36-5540-1D48-AF1A-7AB4E2E2C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B75AC7-E5A7-854F-BFB6-C86F969EB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AC9AE5-19D4-5645-B1D3-1B18C5831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67F9-794C-A14C-B07B-9A6CB6D29E5B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825EEA-E9CE-A849-800A-DF711C40B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66BF33-3166-4F43-8ECE-B61DA0849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0F1F-F083-1145-994D-8A832A544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49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FB0B9C-6C6D-C54A-ACA1-4F720C65C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5CCB16-3356-BB4F-B961-F1B0E9654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FAAF8B-F672-6643-A864-0E194D6D3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E4819B-2C1C-154B-89A7-BC2C522401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3BFB5A6-A123-6C49-8478-B544F0440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5966705-6287-4541-9041-DD2584D5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67F9-794C-A14C-B07B-9A6CB6D29E5B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FD54F9-5A97-6242-B3C1-00ED5CBA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817F21B-AA59-FB46-B220-91126A636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0F1F-F083-1145-994D-8A832A544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7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A18941-E0F4-FD44-866D-12F8182F0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61C77D0-3E3C-0B4E-A099-8982B8BAB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67F9-794C-A14C-B07B-9A6CB6D29E5B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CB3FE1-D5BA-3B44-88F4-E263DA3FE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FCEF19D-9139-7543-9929-A852365A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0F1F-F083-1145-994D-8A832A544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99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9CF354-6E3F-CD4D-8CB2-39B5E5924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67F9-794C-A14C-B07B-9A6CB6D29E5B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C13A1D-F4DF-C048-9D9D-8C02878E0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BA5918D-FA73-804A-8779-B83A7DE71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0F1F-F083-1145-994D-8A832A544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79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A5EBC-CC4B-664A-B6B1-4C965FC9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E6349C-79D1-8D4D-91F2-2D3F3070D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A72147-3DC2-0D46-8088-168139432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FFED4C-4CB0-C14A-983F-EC3B9DF25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67F9-794C-A14C-B07B-9A6CB6D29E5B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70A0B3-8F07-4E4E-BAF5-4CBA2181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CCEAF8-26BC-A949-83B0-44355656D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0F1F-F083-1145-994D-8A832A544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39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D7E090-2CEA-AB4F-9A97-34BE1F644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1DB1C2B-06F5-8044-8C57-F76EE6EEC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CF5557-249B-9D44-9713-454D4CAAB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1242A0-FC03-5E44-9A55-CA2D408B4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67F9-794C-A14C-B07B-9A6CB6D29E5B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535F74-0010-9F43-96DA-B08DE91E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70CC0D-4309-4641-838E-3CEC5F52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0F1F-F083-1145-994D-8A832A544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63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A0C6670-1A13-F648-908A-DA6AFE661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D2C698-E9B2-FD40-90E7-21F6B7431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9C899E-75F4-6141-9337-292DF55F30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D67F9-794C-A14C-B07B-9A6CB6D29E5B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00E573-8EBE-4E42-8CD3-5F67FEA140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05CFBA-DEAE-5747-BF65-C07D475A3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0F1F-F083-1145-994D-8A832A544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07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183DBF-8EEA-DB4F-B23F-439F4CDCC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Accouchements à domicile à Paris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5E7C96-23D6-FB49-A91D-CBC6DA9C0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4838"/>
            <a:ext cx="9144000" cy="842962"/>
          </a:xfrm>
        </p:spPr>
        <p:txBody>
          <a:bodyPr/>
          <a:lstStyle/>
          <a:p>
            <a:r>
              <a:rPr lang="fr-FR" dirty="0"/>
              <a:t>Jacky NIZARD</a:t>
            </a:r>
          </a:p>
        </p:txBody>
      </p:sp>
    </p:spTree>
    <p:extLst>
      <p:ext uri="{BB962C8B-B14F-4D97-AF65-F5344CB8AC3E}">
        <p14:creationId xmlns:p14="http://schemas.microsoft.com/office/powerpoint/2010/main" val="923535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F1BEAB-4DFC-0241-B717-96305F13123A}"/>
              </a:ext>
            </a:extLst>
          </p:cNvPr>
          <p:cNvSpPr txBox="1"/>
          <p:nvPr/>
        </p:nvSpPr>
        <p:spPr>
          <a:xfrm>
            <a:off x="500063" y="600075"/>
            <a:ext cx="11301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Depuis 2018</a:t>
            </a:r>
          </a:p>
          <a:p>
            <a:pPr lvl="8"/>
            <a:endParaRPr lang="fr-FR" sz="2400" dirty="0"/>
          </a:p>
          <a:p>
            <a:r>
              <a:rPr lang="fr-FR" sz="2400" dirty="0"/>
              <a:t>Qui sont ces patientes (je les vois toutes) :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B8479750-EB14-A14D-8E8A-88F7E6058DAC}"/>
              </a:ext>
            </a:extLst>
          </p:cNvPr>
          <p:cNvSpPr/>
          <p:nvPr/>
        </p:nvSpPr>
        <p:spPr>
          <a:xfrm>
            <a:off x="1208690" y="2375338"/>
            <a:ext cx="2228193" cy="13348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Culture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4148E01D-53C7-A24D-82C2-8DCA2796DF00}"/>
              </a:ext>
            </a:extLst>
          </p:cNvPr>
          <p:cNvSpPr/>
          <p:nvPr/>
        </p:nvSpPr>
        <p:spPr>
          <a:xfrm>
            <a:off x="5649311" y="1905507"/>
            <a:ext cx="2228193" cy="133481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La Famille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54F0B6ED-693A-404B-BAA4-BA4970A157C5}"/>
              </a:ext>
            </a:extLst>
          </p:cNvPr>
          <p:cNvSpPr/>
          <p:nvPr/>
        </p:nvSpPr>
        <p:spPr>
          <a:xfrm>
            <a:off x="2659118" y="4390190"/>
            <a:ext cx="2228193" cy="133481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Les stars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6665A2E-44F8-4744-8581-7BCA918DA4A4}"/>
              </a:ext>
            </a:extLst>
          </p:cNvPr>
          <p:cNvSpPr/>
          <p:nvPr/>
        </p:nvSpPr>
        <p:spPr>
          <a:xfrm>
            <a:off x="5538954" y="4285086"/>
            <a:ext cx="3105806" cy="203163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Les mauvaises expériences précédentes dans nos maternités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9D30AC-C9B7-894E-885C-0CD0755B6AE5}"/>
              </a:ext>
            </a:extLst>
          </p:cNvPr>
          <p:cNvSpPr txBox="1"/>
          <p:nvPr/>
        </p:nvSpPr>
        <p:spPr>
          <a:xfrm>
            <a:off x="8695669" y="3903435"/>
            <a:ext cx="31058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Pas d’écoute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Infantilisations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Pas de soutien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Très seule (activité ou pas)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Visites (COVID)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Confort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Respect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PEC impersonnelle…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Pas de prise en compte des demandes.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D881BB6-40A0-814F-8E16-26A69B7BA282}"/>
              </a:ext>
            </a:extLst>
          </p:cNvPr>
          <p:cNvSpPr/>
          <p:nvPr/>
        </p:nvSpPr>
        <p:spPr>
          <a:xfrm>
            <a:off x="5318234" y="3815255"/>
            <a:ext cx="6621518" cy="295050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981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F1BEAB-4DFC-0241-B717-96305F13123A}"/>
              </a:ext>
            </a:extLst>
          </p:cNvPr>
          <p:cNvSpPr txBox="1"/>
          <p:nvPr/>
        </p:nvSpPr>
        <p:spPr>
          <a:xfrm>
            <a:off x="500063" y="600075"/>
            <a:ext cx="11301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COMBIEN ?</a:t>
            </a:r>
          </a:p>
          <a:p>
            <a:pPr lvl="8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45272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F1BEAB-4DFC-0241-B717-96305F13123A}"/>
              </a:ext>
            </a:extLst>
          </p:cNvPr>
          <p:cNvSpPr txBox="1"/>
          <p:nvPr/>
        </p:nvSpPr>
        <p:spPr>
          <a:xfrm>
            <a:off x="500063" y="600075"/>
            <a:ext cx="113014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COMBIEN ?</a:t>
            </a:r>
          </a:p>
          <a:p>
            <a:pPr lvl="8"/>
            <a:endParaRPr lang="fr-FR" sz="2400" dirty="0"/>
          </a:p>
          <a:p>
            <a:r>
              <a:rPr lang="fr-FR" sz="2400" dirty="0"/>
              <a:t>2021 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Beaucoup de refus (peu de SF/limites géographiques/accessibilité…)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62 femmes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fr-FR" sz="2400" dirty="0"/>
              <a:t>12 transferts </a:t>
            </a:r>
            <a:r>
              <a:rPr lang="fr-FR" sz="2400" dirty="0" err="1"/>
              <a:t>antepartum</a:t>
            </a:r>
            <a:r>
              <a:rPr lang="fr-FR" sz="2400" dirty="0"/>
              <a:t> en plateau technique (terme dépassé, suspicion RCIU, cholestase, siège, anémie, diabète </a:t>
            </a:r>
            <a:r>
              <a:rPr lang="fr-FR" sz="2400" dirty="0" err="1"/>
              <a:t>insuliné</a:t>
            </a:r>
            <a:r>
              <a:rPr lang="fr-FR" sz="2400" dirty="0"/>
              <a:t>…) + 2 RPM &lt; 37SA à PSL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fr-FR" sz="2400" dirty="0"/>
              <a:t>7 transferts </a:t>
            </a:r>
            <a:r>
              <a:rPr lang="fr-FR" sz="2400" dirty="0" err="1"/>
              <a:t>perpartum</a:t>
            </a:r>
            <a:r>
              <a:rPr lang="fr-FR" sz="2400" dirty="0"/>
              <a:t> (siège inopiné, travail trop long, RPM à terme)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4 transferts PP : 2HPP, un non décollement, un problème bébé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TOTAL 62 AAD OK, 50 débutés au domicile, </a:t>
            </a:r>
            <a:r>
              <a:rPr lang="fr-FR" sz="2400" b="1" dirty="0"/>
              <a:t>43 AAD </a:t>
            </a:r>
            <a:r>
              <a:rPr lang="fr-FR" sz="2400" dirty="0"/>
              <a:t>(dont 4 transferts)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Sur 26200 naissances à Paris en 2020 (1,6/1000 ; 0,16%)</a:t>
            </a:r>
          </a:p>
        </p:txBody>
      </p:sp>
    </p:spTree>
    <p:extLst>
      <p:ext uri="{BB962C8B-B14F-4D97-AF65-F5344CB8AC3E}">
        <p14:creationId xmlns:p14="http://schemas.microsoft.com/office/powerpoint/2010/main" val="128573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F1BEAB-4DFC-0241-B717-96305F13123A}"/>
              </a:ext>
            </a:extLst>
          </p:cNvPr>
          <p:cNvSpPr txBox="1"/>
          <p:nvPr/>
        </p:nvSpPr>
        <p:spPr>
          <a:xfrm>
            <a:off x="500063" y="570258"/>
            <a:ext cx="113014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Avenir</a:t>
            </a:r>
          </a:p>
          <a:p>
            <a:pPr lvl="8"/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Encore beaucoup de travail sur les critères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Encore beaucoup de travail sur l’information et sa traçabilité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Encore beaucoup de travail sur la collecte de données (RSPP+++)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Encore un peu de travail sur le circuit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Encore énormément de travail sur nos maternités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643179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183DBF-8EEA-DB4F-B23F-439F4CDCC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131" y="1122362"/>
            <a:ext cx="10857186" cy="2535237"/>
          </a:xfrm>
        </p:spPr>
        <p:txBody>
          <a:bodyPr>
            <a:normAutofit fontScale="90000"/>
          </a:bodyPr>
          <a:lstStyle/>
          <a:p>
            <a:r>
              <a:rPr lang="fr-FR" dirty="0"/>
              <a:t>Accouchements à domicile à Paris</a:t>
            </a:r>
            <a:br>
              <a:rPr lang="fr-FR" dirty="0"/>
            </a:br>
            <a:br>
              <a:rPr lang="fr-FR" dirty="0"/>
            </a:br>
            <a:r>
              <a:rPr lang="fr-FR" dirty="0"/>
              <a:t>Combien d’AAD/an à Paris 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5E7C96-23D6-FB49-A91D-CBC6DA9C0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4838"/>
            <a:ext cx="9144000" cy="842962"/>
          </a:xfrm>
        </p:spPr>
        <p:txBody>
          <a:bodyPr/>
          <a:lstStyle/>
          <a:p>
            <a:r>
              <a:rPr lang="fr-FR" dirty="0"/>
              <a:t>Jacky NIZARD</a:t>
            </a:r>
          </a:p>
        </p:txBody>
      </p:sp>
    </p:spTree>
    <p:extLst>
      <p:ext uri="{BB962C8B-B14F-4D97-AF65-F5344CB8AC3E}">
        <p14:creationId xmlns:p14="http://schemas.microsoft.com/office/powerpoint/2010/main" val="3957292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F1BEAB-4DFC-0241-B717-96305F13123A}"/>
              </a:ext>
            </a:extLst>
          </p:cNvPr>
          <p:cNvSpPr txBox="1"/>
          <p:nvPr/>
        </p:nvSpPr>
        <p:spPr>
          <a:xfrm>
            <a:off x="500063" y="600075"/>
            <a:ext cx="11301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Avant</a:t>
            </a:r>
          </a:p>
          <a:p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Toujours des AAD ≠ ANA ≠ </a:t>
            </a:r>
            <a:r>
              <a:rPr lang="fr-FR" sz="2400" dirty="0" err="1"/>
              <a:t>Acc</a:t>
            </a:r>
            <a:r>
              <a:rPr lang="fr-FR" sz="2400" dirty="0"/>
              <a:t> inopiné</a:t>
            </a:r>
          </a:p>
        </p:txBody>
      </p:sp>
    </p:spTree>
    <p:extLst>
      <p:ext uri="{BB962C8B-B14F-4D97-AF65-F5344CB8AC3E}">
        <p14:creationId xmlns:p14="http://schemas.microsoft.com/office/powerpoint/2010/main" val="352233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F1BEAB-4DFC-0241-B717-96305F13123A}"/>
              </a:ext>
            </a:extLst>
          </p:cNvPr>
          <p:cNvSpPr txBox="1"/>
          <p:nvPr/>
        </p:nvSpPr>
        <p:spPr>
          <a:xfrm>
            <a:off x="500063" y="600075"/>
            <a:ext cx="11301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AAD ?</a:t>
            </a:r>
          </a:p>
          <a:p>
            <a:pPr lvl="8"/>
            <a:endParaRPr lang="fr-FR" sz="2400" dirty="0"/>
          </a:p>
          <a:p>
            <a:pPr lvl="8"/>
            <a:endParaRPr lang="fr-FR" sz="2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41B23D-531B-D24F-8BC1-52593F3F2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054" y="2908013"/>
            <a:ext cx="3889632" cy="385164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B0DA15D-220B-E248-914E-7911695CA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3" y="1606379"/>
            <a:ext cx="2004344" cy="234297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1F0CB0B-5A22-1140-BB14-437A0A4AEC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4966" y="284204"/>
            <a:ext cx="3797829" cy="420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601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F1BEAB-4DFC-0241-B717-96305F13123A}"/>
              </a:ext>
            </a:extLst>
          </p:cNvPr>
          <p:cNvSpPr txBox="1"/>
          <p:nvPr/>
        </p:nvSpPr>
        <p:spPr>
          <a:xfrm>
            <a:off x="500063" y="600075"/>
            <a:ext cx="113014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Avant</a:t>
            </a:r>
          </a:p>
          <a:p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Toujours des AAD ≠ ANA ≠ </a:t>
            </a:r>
            <a:r>
              <a:rPr lang="fr-FR" sz="2400" dirty="0" err="1"/>
              <a:t>Acc</a:t>
            </a:r>
            <a:r>
              <a:rPr lang="fr-FR" sz="2400" dirty="0"/>
              <a:t> inopiné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Proposition d’inscription dans une maternité + consultation anesthésie (équipe pas au courant du projet)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Si problème au domicile : appel SAMU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r>
              <a:rPr lang="fr-FR" sz="2400" dirty="0"/>
              <a:t>Communication et échanges difficiles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r>
              <a:rPr lang="fr-FR" sz="2400" dirty="0"/>
              <a:t>Transferts au plus proche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r>
              <a:rPr lang="fr-FR" sz="2400" dirty="0"/>
              <a:t>Beaucoup de secrets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Certains des transferts étaient présentés comme des accouchements inopinés</a:t>
            </a:r>
          </a:p>
          <a:p>
            <a:endParaRPr lang="fr-FR" sz="2400" dirty="0"/>
          </a:p>
          <a:p>
            <a:r>
              <a:rPr lang="fr-FR" sz="2400" dirty="0"/>
              <a:t>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HPP à domicile, SF plus là. Conjoint appelle SAMU, transfert à PSL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Beaucoup de tension, « découverte » du système, RMM réseau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= mise en place d’un circuit en toute transparence </a:t>
            </a:r>
          </a:p>
        </p:txBody>
      </p:sp>
    </p:spTree>
    <p:extLst>
      <p:ext uri="{BB962C8B-B14F-4D97-AF65-F5344CB8AC3E}">
        <p14:creationId xmlns:p14="http://schemas.microsoft.com/office/powerpoint/2010/main" val="3914810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F1BEAB-4DFC-0241-B717-96305F13123A}"/>
              </a:ext>
            </a:extLst>
          </p:cNvPr>
          <p:cNvSpPr txBox="1"/>
          <p:nvPr/>
        </p:nvSpPr>
        <p:spPr>
          <a:xfrm>
            <a:off x="500063" y="600075"/>
            <a:ext cx="113014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Depuis 2018</a:t>
            </a:r>
          </a:p>
          <a:p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Groupe de travail AAD Paris :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r>
              <a:rPr lang="fr-FR" sz="2400" dirty="0"/>
              <a:t>SF du Groupe Naissance + quelques autres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r>
              <a:rPr lang="fr-FR" sz="2400" dirty="0"/>
              <a:t>BSPP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r>
              <a:rPr lang="fr-FR" sz="2400" dirty="0"/>
              <a:t>SAMU 75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r>
              <a:rPr lang="fr-FR" sz="2400" dirty="0"/>
              <a:t>RSPP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r>
              <a:rPr lang="fr-FR" sz="2400" dirty="0"/>
              <a:t>PSL (JN + pédiatre + cadre + MAR)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r>
              <a:rPr lang="fr-FR" sz="2400" dirty="0"/>
              <a:t>CIANE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lvl="8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07730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F1BEAB-4DFC-0241-B717-96305F13123A}"/>
              </a:ext>
            </a:extLst>
          </p:cNvPr>
          <p:cNvSpPr txBox="1"/>
          <p:nvPr/>
        </p:nvSpPr>
        <p:spPr>
          <a:xfrm>
            <a:off x="500063" y="600075"/>
            <a:ext cx="113014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Depuis 2018</a:t>
            </a:r>
          </a:p>
          <a:p>
            <a:pPr lvl="8"/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Rédaction cahier des charge (critères)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Modalités de communication avec SAMU pour transfert + critères d’accessibilité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Formation à la réanimation adulte/NN des SF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Liste du matériel à domicile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Circuit 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Quand avec SF du groupe de travail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Dossier complet avec la patiente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+ ouverture dossier obstétrical à PSL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+ dossier d’anesthésie sur ORBIS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(+ carte de groupe complète sur ORBIS)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962667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F1BEAB-4DFC-0241-B717-96305F13123A}"/>
              </a:ext>
            </a:extLst>
          </p:cNvPr>
          <p:cNvSpPr txBox="1"/>
          <p:nvPr/>
        </p:nvSpPr>
        <p:spPr>
          <a:xfrm>
            <a:off x="500063" y="600075"/>
            <a:ext cx="113014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Depuis 2018</a:t>
            </a:r>
          </a:p>
          <a:p>
            <a:pPr lvl="8"/>
            <a:endParaRPr lang="fr-FR" sz="2400" dirty="0"/>
          </a:p>
          <a:p>
            <a:r>
              <a:rPr lang="fr-FR" sz="2400" dirty="0"/>
              <a:t>Changements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u="sng" dirty="0"/>
              <a:t>Délivrance dirigée </a:t>
            </a:r>
            <a:r>
              <a:rPr lang="fr-FR" sz="2400" dirty="0"/>
              <a:t>: quasiment jamais avant, quasiment tout le temps maintenant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u="sng" dirty="0"/>
              <a:t>Prévention SGB </a:t>
            </a:r>
            <a:r>
              <a:rPr lang="fr-FR" sz="2400" dirty="0"/>
              <a:t>: irrégulière, suivi inadapté. Travail sur le respect des RPC en cours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u="sng" dirty="0"/>
              <a:t>Critères de sélection </a:t>
            </a:r>
            <a:r>
              <a:rPr lang="fr-FR" sz="2400" dirty="0"/>
              <a:t>: très grande amélioration avec discussion de dossiers mensuelle. Choix d’accouchements en plateau technique +++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u="sng" dirty="0"/>
              <a:t>2 SF à l’accouchement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r>
              <a:rPr lang="fr-FR" sz="2400" dirty="0"/>
              <a:t>Transferts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2 transferts pour HPP : le système fonctionne bien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1 transfert pour non délivrance : pas trop mal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988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F1BEAB-4DFC-0241-B717-96305F13123A}"/>
              </a:ext>
            </a:extLst>
          </p:cNvPr>
          <p:cNvSpPr txBox="1"/>
          <p:nvPr/>
        </p:nvSpPr>
        <p:spPr>
          <a:xfrm>
            <a:off x="500063" y="600075"/>
            <a:ext cx="11301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Depuis 2018</a:t>
            </a:r>
          </a:p>
          <a:p>
            <a:pPr lvl="8"/>
            <a:endParaRPr lang="fr-FR" sz="2400" dirty="0"/>
          </a:p>
          <a:p>
            <a:r>
              <a:rPr lang="fr-FR" sz="2400" dirty="0"/>
              <a:t>Qui sont ces patientes (je les vois toutes) :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B8479750-EB14-A14D-8E8A-88F7E6058DAC}"/>
              </a:ext>
            </a:extLst>
          </p:cNvPr>
          <p:cNvSpPr/>
          <p:nvPr/>
        </p:nvSpPr>
        <p:spPr>
          <a:xfrm>
            <a:off x="1208690" y="2375338"/>
            <a:ext cx="2228193" cy="13348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Culture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4148E01D-53C7-A24D-82C2-8DCA2796DF00}"/>
              </a:ext>
            </a:extLst>
          </p:cNvPr>
          <p:cNvSpPr/>
          <p:nvPr/>
        </p:nvSpPr>
        <p:spPr>
          <a:xfrm>
            <a:off x="5649311" y="1905507"/>
            <a:ext cx="2228193" cy="133481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La Famille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54F0B6ED-693A-404B-BAA4-BA4970A157C5}"/>
              </a:ext>
            </a:extLst>
          </p:cNvPr>
          <p:cNvSpPr/>
          <p:nvPr/>
        </p:nvSpPr>
        <p:spPr>
          <a:xfrm>
            <a:off x="2659118" y="4390190"/>
            <a:ext cx="2228193" cy="133481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Les stars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6665A2E-44F8-4744-8581-7BCA918DA4A4}"/>
              </a:ext>
            </a:extLst>
          </p:cNvPr>
          <p:cNvSpPr/>
          <p:nvPr/>
        </p:nvSpPr>
        <p:spPr>
          <a:xfrm>
            <a:off x="5538954" y="4285086"/>
            <a:ext cx="3105806" cy="203163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Les mauvaises expériences précédentes dans nos maternités</a:t>
            </a:r>
          </a:p>
        </p:txBody>
      </p:sp>
    </p:spTree>
    <p:extLst>
      <p:ext uri="{BB962C8B-B14F-4D97-AF65-F5344CB8AC3E}">
        <p14:creationId xmlns:p14="http://schemas.microsoft.com/office/powerpoint/2010/main" val="22019000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Grand écran</PresentationFormat>
  <Paragraphs>97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Accouchements à domicile à Paris</vt:lpstr>
      <vt:lpstr>Accouchements à domicile à Paris  Combien d’AAD/an à Paris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Accouchements à domicile à Paris</dc:title>
  <dc:creator>jacky nizard</dc:creator>
  <cp:lastModifiedBy>Céline VICREY</cp:lastModifiedBy>
  <cp:revision>3</cp:revision>
  <dcterms:created xsi:type="dcterms:W3CDTF">2022-04-05T05:37:14Z</dcterms:created>
  <dcterms:modified xsi:type="dcterms:W3CDTF">2022-11-24T19:48:01Z</dcterms:modified>
</cp:coreProperties>
</file>